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alatino Linotype" panose="020405020505050303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675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9752996c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9752996c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9752996c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9752996c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9752996c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9752996c3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9752996c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9752996c3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9752996c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9752996c3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9752996c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9752996c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BDF-451E-4D55-AEB7-DC74014C216D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378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94D-2487-4DA9-AECE-EB6740B9032C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821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4153-F93F-4792-88FB-977A688E0512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4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8EFB-F581-44A4-A0EC-D50C66B37632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28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1059-E8FA-42FE-9073-F52CA61B568C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65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F559-CD06-4F8E-9946-392B2FAEADA4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410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1E0-6AFB-4F6D-AE77-6B8586AE57A2}" type="datetime1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926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D376-E39A-4384-8987-F2DDF37F10BF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124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FFE2-537F-412D-8402-1AC3C0F74285}" type="datetime1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758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5395-B356-4A76-AA45-92208ACB5CE4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075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D440-2FE2-4CDE-BCC6-2A21B23CA1C0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496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B7A4-C4E3-45EE-91F5-8C131559004A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75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signu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zoom.us/downlo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/>
              <a:t>Examen</a:t>
            </a:r>
            <a:r>
              <a:rPr lang="en"/>
              <a:t> </a:t>
            </a:r>
            <a:r>
              <a:rPr lang="en" dirty="0"/>
              <a:t>Online prin Zoom App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Instrucțiuni utilizare platfor</a:t>
            </a:r>
            <a:r>
              <a:rPr lang="ro-RO" dirty="0"/>
              <a:t>mă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942946" y="626808"/>
            <a:ext cx="434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latin typeface="+mj-lt"/>
              </a:rPr>
              <a:t>Anex</a:t>
            </a:r>
            <a:r>
              <a:rPr lang="ro-RO" b="1" dirty="0">
                <a:latin typeface="+mj-lt"/>
              </a:rPr>
              <a:t>a nr. 3 la Regulamentul de organizare a examenului de atribuire a calității de membru stagiar</a:t>
            </a:r>
            <a:endParaRPr lang="ro-RO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Palatino Linotype" panose="02040502050505030304" pitchFamily="18" charset="0"/>
            </a:endParaRP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Cum se v</a:t>
            </a:r>
            <a:r>
              <a:rPr lang="ro-RO" b="1" dirty="0"/>
              <a:t>a</a:t>
            </a:r>
            <a:r>
              <a:rPr lang="en" b="1" dirty="0"/>
              <a:t> derula</a:t>
            </a:r>
            <a:endParaRPr b="1" dirty="0"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Ghid de utilizare</a:t>
            </a:r>
            <a:endParaRPr dirty="0"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833898" y="1847618"/>
            <a:ext cx="8015133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2000" dirty="0"/>
              <a:t>A</a:t>
            </a:r>
            <a:r>
              <a:rPr lang="ro-RO" sz="2000" dirty="0"/>
              <a:t>NEVAR</a:t>
            </a:r>
            <a:r>
              <a:rPr lang="en" sz="2000" dirty="0"/>
              <a:t> va pune la dispozi</a:t>
            </a:r>
            <a:r>
              <a:rPr lang="ro-RO" sz="2000" dirty="0"/>
              <a:t>ț</a:t>
            </a:r>
            <a:r>
              <a:rPr lang="en" sz="2000" dirty="0"/>
              <a:t>ia </a:t>
            </a:r>
            <a:r>
              <a:rPr lang="ro-RO" sz="2000" dirty="0"/>
              <a:t>Comisiei de examinare</a:t>
            </a:r>
            <a:r>
              <a:rPr lang="en" sz="2000" dirty="0"/>
              <a:t> un cont pentru aplica</a:t>
            </a:r>
            <a:r>
              <a:rPr lang="ro-RO" sz="2000" dirty="0"/>
              <a:t>ț</a:t>
            </a:r>
            <a:r>
              <a:rPr lang="en" sz="2000" dirty="0"/>
              <a:t>ia Zoom prin care ace</a:t>
            </a:r>
            <a:r>
              <a:rPr lang="ro-RO" sz="2000" dirty="0"/>
              <a:t>ș</a:t>
            </a:r>
            <a:r>
              <a:rPr lang="en" sz="2000" dirty="0"/>
              <a:t>tia vor putea derula sesiunile de </a:t>
            </a:r>
            <a:r>
              <a:rPr lang="ro-RO" sz="2000" dirty="0"/>
              <a:t>examen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2000" dirty="0"/>
              <a:t>A</a:t>
            </a:r>
            <a:r>
              <a:rPr lang="ro-RO" sz="2000" dirty="0"/>
              <a:t>NEVAR</a:t>
            </a:r>
            <a:r>
              <a:rPr lang="en" sz="2000" dirty="0"/>
              <a:t> - </a:t>
            </a:r>
            <a:r>
              <a:rPr lang="ro-RO" sz="2000" dirty="0"/>
              <a:t> </a:t>
            </a:r>
            <a:r>
              <a:rPr lang="en" sz="2000" dirty="0"/>
              <a:t>va programa sesiunile online </a:t>
            </a:r>
            <a:r>
              <a:rPr lang="ro-RO" sz="2000" dirty="0"/>
              <a:t>ș</a:t>
            </a:r>
            <a:r>
              <a:rPr lang="en" sz="2000" dirty="0"/>
              <a:t>i v</a:t>
            </a:r>
            <a:r>
              <a:rPr lang="ro-RO" sz="2000" dirty="0"/>
              <a:t>a</a:t>
            </a:r>
            <a:r>
              <a:rPr lang="en" sz="2000" dirty="0"/>
              <a:t> trimite </a:t>
            </a:r>
            <a:r>
              <a:rPr lang="ro-RO" sz="2000" dirty="0"/>
              <a:t>o </a:t>
            </a:r>
            <a:r>
              <a:rPr lang="en" sz="2000" dirty="0"/>
              <a:t>invita</a:t>
            </a:r>
            <a:r>
              <a:rPr lang="ro-RO" sz="2000" dirty="0"/>
              <a:t>ț</a:t>
            </a:r>
            <a:r>
              <a:rPr lang="en" sz="2000" dirty="0"/>
              <a:t>ie c</a:t>
            </a:r>
            <a:r>
              <a:rPr lang="ro-RO" sz="2000" dirty="0"/>
              <a:t>ă</a:t>
            </a:r>
            <a:r>
              <a:rPr lang="en" sz="2000" dirty="0"/>
              <a:t>tre to</a:t>
            </a:r>
            <a:r>
              <a:rPr lang="ro-RO" sz="2000" dirty="0"/>
              <a:t>ț</a:t>
            </a:r>
            <a:r>
              <a:rPr lang="en" sz="2000" dirty="0"/>
              <a:t>i participan</a:t>
            </a:r>
            <a:r>
              <a:rPr lang="ro-RO" sz="2000" dirty="0"/>
              <a:t>ț</a:t>
            </a:r>
            <a:r>
              <a:rPr lang="en" sz="2000" dirty="0"/>
              <a:t>ii</a:t>
            </a:r>
            <a:r>
              <a:rPr lang="ro-RO" sz="2000" dirty="0"/>
              <a:t> la examen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ro-RO" sz="2000" dirty="0"/>
              <a:t>Comisia de examinare</a:t>
            </a:r>
            <a:r>
              <a:rPr lang="en" sz="2000" dirty="0"/>
              <a:t> se v</a:t>
            </a:r>
            <a:r>
              <a:rPr lang="ro-RO" sz="2000" dirty="0"/>
              <a:t>a</a:t>
            </a:r>
            <a:r>
              <a:rPr lang="en" sz="2000" dirty="0"/>
              <a:t> conecta la sesiunea online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2000" dirty="0"/>
              <a:t>C</a:t>
            </a:r>
            <a:r>
              <a:rPr lang="ro-RO" sz="2000" dirty="0" err="1"/>
              <a:t>andidații</a:t>
            </a:r>
            <a:r>
              <a:rPr lang="ro-RO" sz="2000" dirty="0"/>
              <a:t> la examen</a:t>
            </a:r>
            <a:r>
              <a:rPr lang="en" sz="2000" dirty="0"/>
              <a:t> se vor conecta la sesiunea online</a:t>
            </a:r>
            <a:endParaRPr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715911" y="351529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Configurare App Zoom</a:t>
            </a:r>
            <a:endParaRPr b="1" dirty="0"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995516"/>
            <a:ext cx="7505700" cy="3561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endParaRPr lang="ro-RO"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ro-RO" sz="1800" dirty="0"/>
              <a:t>Toți participanții la examenele </a:t>
            </a:r>
            <a:r>
              <a:rPr lang="en" sz="1800" dirty="0"/>
              <a:t>online </a:t>
            </a:r>
            <a:r>
              <a:rPr lang="ro-RO" sz="1800" dirty="0" err="1"/>
              <a:t>îș</a:t>
            </a:r>
            <a:r>
              <a:rPr lang="en" sz="1800" dirty="0"/>
              <a:t>i vor creea un cont de </a:t>
            </a:r>
            <a:r>
              <a:rPr lang="ro-RO" sz="1800" dirty="0"/>
              <a:t>Z</a:t>
            </a:r>
            <a:r>
              <a:rPr lang="en" sz="1800" dirty="0"/>
              <a:t>oom folosind op</a:t>
            </a:r>
            <a:r>
              <a:rPr lang="ro-RO" sz="1800" dirty="0"/>
              <a:t>ț</a:t>
            </a:r>
            <a:r>
              <a:rPr lang="en" sz="1800" dirty="0"/>
              <a:t>iunea “Sign Up” disponibil</a:t>
            </a:r>
            <a:r>
              <a:rPr lang="ro-RO" sz="1800" dirty="0"/>
              <a:t>ă</a:t>
            </a:r>
            <a:r>
              <a:rPr lang="en" sz="1800" dirty="0"/>
              <a:t> aici: </a:t>
            </a:r>
            <a:r>
              <a:rPr lang="en" sz="1800" u="sng" dirty="0">
                <a:solidFill>
                  <a:srgbClr val="FF0000"/>
                </a:solidFill>
                <a:hlinkClick r:id="rId3"/>
              </a:rPr>
              <a:t>https://zoom.us/signup</a:t>
            </a:r>
            <a:endParaRPr sz="1800" dirty="0">
              <a:solidFill>
                <a:srgbClr val="FF0000"/>
              </a:solidFill>
            </a:endParaRPr>
          </a:p>
          <a:p>
            <a:pPr>
              <a:buFont typeface="Calibri"/>
              <a:buChar char="-"/>
            </a:pPr>
            <a:r>
              <a:rPr lang="en" sz="1800" dirty="0"/>
              <a:t>Odat</a:t>
            </a:r>
            <a:r>
              <a:rPr lang="ro-RO" sz="1800" dirty="0"/>
              <a:t>ă</a:t>
            </a:r>
            <a:r>
              <a:rPr lang="en" sz="1800" dirty="0"/>
              <a:t> creat contul</a:t>
            </a:r>
            <a:r>
              <a:rPr lang="ro-RO" sz="1800" dirty="0"/>
              <a:t>, </a:t>
            </a:r>
            <a:r>
              <a:rPr lang="en" sz="1800" dirty="0"/>
              <a:t> participan</a:t>
            </a:r>
            <a:r>
              <a:rPr lang="ro-RO" sz="1800" dirty="0"/>
              <a:t>ț</a:t>
            </a:r>
            <a:r>
              <a:rPr lang="en" sz="1800" dirty="0"/>
              <a:t>ii trebuie s</a:t>
            </a:r>
            <a:r>
              <a:rPr lang="ro-RO" sz="1800" dirty="0"/>
              <a:t>ă</a:t>
            </a:r>
            <a:r>
              <a:rPr lang="en" sz="1800" dirty="0"/>
              <a:t>-</a:t>
            </a:r>
            <a:r>
              <a:rPr lang="ro-RO" sz="1800" dirty="0"/>
              <a:t>ș</a:t>
            </a:r>
            <a:r>
              <a:rPr lang="en" sz="1800" dirty="0"/>
              <a:t>i instaleze aplica</a:t>
            </a:r>
            <a:r>
              <a:rPr lang="ro-RO" sz="1800" dirty="0"/>
              <a:t>ț</a:t>
            </a:r>
            <a:r>
              <a:rPr lang="en" sz="1800" dirty="0"/>
              <a:t>ia</a:t>
            </a:r>
            <a:r>
              <a:rPr lang="ro-RO" sz="1800" dirty="0"/>
              <a:t> </a:t>
            </a:r>
            <a:r>
              <a:rPr lang="ro-RO" sz="1800" dirty="0" err="1"/>
              <a:t>Zoom</a:t>
            </a:r>
            <a:r>
              <a:rPr lang="en" sz="1800" dirty="0"/>
              <a:t>, c</a:t>
            </a:r>
            <a:r>
              <a:rPr lang="ro-RO" sz="1800" dirty="0" err="1"/>
              <a:t>onform</a:t>
            </a:r>
            <a:r>
              <a:rPr lang="en" sz="1800" dirty="0"/>
              <a:t> specifica</a:t>
            </a:r>
            <a:r>
              <a:rPr lang="ro-RO" sz="1800" dirty="0"/>
              <a:t>ț</a:t>
            </a:r>
            <a:r>
              <a:rPr lang="en" sz="1800" dirty="0"/>
              <a:t>iilor echipamentului pe care </a:t>
            </a:r>
            <a:r>
              <a:rPr lang="ro-RO" sz="1800" dirty="0"/>
              <a:t>î</a:t>
            </a:r>
            <a:r>
              <a:rPr lang="en" sz="1800" dirty="0"/>
              <a:t>l folosesc</a:t>
            </a:r>
            <a:r>
              <a:rPr lang="ro-RO" sz="1800" dirty="0"/>
              <a:t>;</a:t>
            </a:r>
            <a:r>
              <a:rPr lang="en" sz="1800" dirty="0"/>
              <a:t> </a:t>
            </a:r>
            <a:r>
              <a:rPr lang="ro-RO" sz="1800" dirty="0"/>
              <a:t>a</a:t>
            </a:r>
            <a:r>
              <a:rPr lang="en" sz="1800" dirty="0"/>
              <a:t>plica</a:t>
            </a:r>
            <a:r>
              <a:rPr lang="ro-RO" sz="1800" dirty="0"/>
              <a:t>ț</a:t>
            </a:r>
            <a:r>
              <a:rPr lang="en" sz="1800" dirty="0"/>
              <a:t>ia este disponibil</a:t>
            </a:r>
            <a:r>
              <a:rPr lang="ro-RO" sz="1800" dirty="0"/>
              <a:t>ă</a:t>
            </a:r>
            <a:r>
              <a:rPr lang="en" sz="1800" dirty="0"/>
              <a:t> aici: </a:t>
            </a: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https://zoom.us/download</a:t>
            </a:r>
            <a:r>
              <a:rPr lang="ro-RO" sz="1800" u="sng" dirty="0">
                <a:solidFill>
                  <a:schemeClr val="hlink"/>
                </a:solidFill>
              </a:rPr>
              <a:t> </a:t>
            </a:r>
          </a:p>
          <a:p>
            <a:pPr>
              <a:buFont typeface="Calibri"/>
              <a:buChar char="-"/>
            </a:pPr>
            <a:r>
              <a:rPr lang="ro-RO" sz="1800" dirty="0"/>
              <a:t>După instalarea </a:t>
            </a:r>
            <a:r>
              <a:rPr lang="en-US" sz="1800" dirty="0" err="1"/>
              <a:t>aplica</a:t>
            </a:r>
            <a:r>
              <a:rPr lang="ro-RO" sz="1800" dirty="0" err="1"/>
              <a:t>ției</a:t>
            </a:r>
            <a:r>
              <a:rPr lang="ro-RO" sz="1800" dirty="0"/>
              <a:t>,</a:t>
            </a:r>
            <a:r>
              <a:rPr lang="en-US" sz="1800" dirty="0"/>
              <a:t> </a:t>
            </a:r>
            <a:r>
              <a:rPr lang="ro-RO" sz="1800" dirty="0"/>
              <a:t>pentru participarea la o întâlnire online este suficientă accesarea link-ului furnizat prin e-mail de către ANEVAR – </a:t>
            </a:r>
            <a:r>
              <a:rPr lang="en-US" sz="1800" dirty="0" err="1"/>
              <a:t>aplica</a:t>
            </a:r>
            <a:r>
              <a:rPr lang="ro-RO" sz="1800" dirty="0"/>
              <a:t>ț</a:t>
            </a:r>
            <a:r>
              <a:rPr lang="en-US" sz="1800" dirty="0" err="1"/>
              <a:t>ia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porni</a:t>
            </a:r>
            <a:r>
              <a:rPr lang="en-US" sz="1800" dirty="0"/>
              <a:t> </a:t>
            </a:r>
            <a:r>
              <a:rPr lang="en-US" sz="1800" dirty="0" err="1"/>
              <a:t>singur</a:t>
            </a:r>
            <a:r>
              <a:rPr lang="ro-RO" sz="1800" dirty="0"/>
              <a:t>ă</a:t>
            </a:r>
            <a:r>
              <a:rPr lang="en-US" sz="1800" dirty="0"/>
              <a:t>, nu e</a:t>
            </a:r>
            <a:r>
              <a:rPr lang="ro-RO" sz="1800" dirty="0" err="1"/>
              <a:t>ste</a:t>
            </a:r>
            <a:r>
              <a:rPr lang="en-US" sz="1800" dirty="0"/>
              <a:t> </a:t>
            </a:r>
            <a:r>
              <a:rPr lang="ro-RO" sz="1800" dirty="0"/>
              <a:t>necesar</a:t>
            </a:r>
            <a:r>
              <a:rPr lang="en-US" sz="1800" dirty="0"/>
              <a:t> s</a:t>
            </a:r>
            <a:r>
              <a:rPr lang="ro-RO" sz="1800" dirty="0"/>
              <a:t>ă fie</a:t>
            </a:r>
            <a:r>
              <a:rPr lang="en-US" sz="1800" dirty="0"/>
              <a:t> </a:t>
            </a:r>
            <a:r>
              <a:rPr lang="en-US" sz="1800" dirty="0" err="1"/>
              <a:t>deschi</a:t>
            </a:r>
            <a:r>
              <a:rPr lang="ro-RO" sz="1800" dirty="0"/>
              <a:t>să</a:t>
            </a:r>
            <a:r>
              <a:rPr lang="en-US" sz="1800" dirty="0"/>
              <a:t> </a:t>
            </a:r>
            <a:r>
              <a:rPr lang="ro-RO" sz="1800" dirty="0"/>
              <a:t>anterior</a:t>
            </a:r>
            <a:endParaRPr lang="en-US"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ro-RO" sz="1800" dirty="0"/>
              <a:t>Se vor utiliza dispozitive </a:t>
            </a:r>
            <a:r>
              <a:rPr lang="en" sz="1800" dirty="0"/>
              <a:t>asociate categoriei de PC sau Laptop</a:t>
            </a: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/>
              <a:t>Configurare App Zoom - General</a:t>
            </a:r>
            <a:endParaRPr sz="2900" b="1" dirty="0"/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400" y="1579601"/>
            <a:ext cx="3692588" cy="303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5565600" y="1579600"/>
            <a:ext cx="2964300" cy="30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rug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m s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verifica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ț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 configur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rile cf. celor men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ț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ionate 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î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n poza al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turat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suger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m s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bifa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ț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 casu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ț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ele cu albastru similar cu cele propuse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pentru o experien</a:t>
            </a:r>
            <a:r>
              <a:rPr lang="ro-RO" sz="1800" dirty="0" err="1">
                <a:latin typeface="Calibri"/>
                <a:ea typeface="Calibri"/>
                <a:cs typeface="Calibri"/>
                <a:sym typeface="Calibri"/>
              </a:rPr>
              <a:t>ță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â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 mai bun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cu aplica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ț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ia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457200" y="449825"/>
            <a:ext cx="8229600" cy="613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/>
              <a:t>Configurare App Zoom - Video </a:t>
            </a:r>
            <a:endParaRPr sz="2900" b="1" dirty="0"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2" y="1540325"/>
            <a:ext cx="3672297" cy="303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5565600" y="1579600"/>
            <a:ext cx="2964300" cy="30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Font typeface="Calibri"/>
              <a:buChar char="-"/>
            </a:pPr>
            <a:r>
              <a:rPr lang="vi-VN" sz="1800" dirty="0">
                <a:latin typeface="Calibri"/>
                <a:ea typeface="Calibri"/>
                <a:cs typeface="Calibri"/>
                <a:sym typeface="Calibri"/>
              </a:rPr>
              <a:t>Vă rugăm să verificați configur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vi-VN" sz="1800" dirty="0">
                <a:latin typeface="Calibri"/>
                <a:ea typeface="Calibri"/>
                <a:cs typeface="Calibri"/>
                <a:sym typeface="Calibri"/>
              </a:rPr>
              <a:t>rile cf. celor menționate în poza alăturată</a:t>
            </a:r>
          </a:p>
          <a:p>
            <a:pPr marL="457200" lvl="0" indent="-317500">
              <a:buSzPts val="1400"/>
              <a:buFont typeface="Calibri"/>
              <a:buChar char="-"/>
            </a:pPr>
            <a:r>
              <a:rPr lang="vi-VN" sz="1800" dirty="0">
                <a:latin typeface="Calibri"/>
                <a:ea typeface="Calibri"/>
                <a:cs typeface="Calibri"/>
                <a:sym typeface="Calibri"/>
              </a:rPr>
              <a:t>Vă sugerăm să bifați casuțele cu albastru similar cu cele propuse, pentru o experiență cât mai bună cu aplicația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457200" y="420329"/>
            <a:ext cx="82296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/>
              <a:t>Configurare Zoom - Virtual BackGround</a:t>
            </a:r>
            <a:endParaRPr sz="2900" b="1" dirty="0"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10900"/>
            <a:ext cx="3703760" cy="3038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4996275" y="1800200"/>
            <a:ext cx="31605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Vă s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ugeram folosirea unui fundal din cele puse la dispozi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ț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ie de c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tre aplica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ți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457200" y="435077"/>
            <a:ext cx="8229600" cy="628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/>
              <a:t>Configurare Zoom - Audio</a:t>
            </a:r>
            <a:endParaRPr sz="2900" b="1" dirty="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1" y="1707201"/>
            <a:ext cx="3668433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5565600" y="1579600"/>
            <a:ext cx="2964300" cy="30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Font typeface="Calibri"/>
              <a:buChar char="-"/>
            </a:pPr>
            <a:r>
              <a:rPr lang="vi-VN" sz="1800" dirty="0">
                <a:latin typeface="Calibri"/>
                <a:ea typeface="Calibri"/>
                <a:cs typeface="Calibri"/>
                <a:sym typeface="Calibri"/>
              </a:rPr>
              <a:t>Vă rugăm să verificați configur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vi-VN" sz="1800" dirty="0">
                <a:latin typeface="Calibri"/>
                <a:ea typeface="Calibri"/>
                <a:cs typeface="Calibri"/>
                <a:sym typeface="Calibri"/>
              </a:rPr>
              <a:t>rile cf. celor menționate în poza alăturată</a:t>
            </a:r>
          </a:p>
          <a:p>
            <a:pPr marL="457200" lvl="0" indent="-317500">
              <a:buSzPts val="1400"/>
              <a:buFont typeface="Calibri"/>
              <a:buChar char="-"/>
            </a:pPr>
            <a:r>
              <a:rPr lang="vi-VN" sz="1800" dirty="0">
                <a:latin typeface="Calibri"/>
                <a:ea typeface="Calibri"/>
                <a:cs typeface="Calibri"/>
                <a:sym typeface="Calibri"/>
              </a:rPr>
              <a:t>Vă sugerăm să bifați casuțele cu albastru similar cu cele propuse, pentru o experiență cât mai bună cu aplicația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419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Palatino Linotype</vt:lpstr>
      <vt:lpstr>Office Theme</vt:lpstr>
      <vt:lpstr>Examen Online prin Zoom App</vt:lpstr>
      <vt:lpstr>Cum se va derula</vt:lpstr>
      <vt:lpstr>Configurare App Zoom</vt:lpstr>
      <vt:lpstr>Configurare App Zoom - General</vt:lpstr>
      <vt:lpstr>Configurare App Zoom - Video </vt:lpstr>
      <vt:lpstr>Configurare Zoom - Virtual BackGround</vt:lpstr>
      <vt:lpstr>Configurare Zoom - Audio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Cursuri Online prin Zoom App</dc:title>
  <dc:creator>Olga</dc:creator>
  <cp:lastModifiedBy>User</cp:lastModifiedBy>
  <cp:revision>17</cp:revision>
  <dcterms:modified xsi:type="dcterms:W3CDTF">2023-09-11T14:27:12Z</dcterms:modified>
</cp:coreProperties>
</file>